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972800" cy="14630400"/>
  <p:notesSz cx="6858000" cy="9144000"/>
  <p:defaultTextStyle>
    <a:defPPr>
      <a:defRPr lang="en-US"/>
    </a:defPPr>
    <a:lvl1pPr marL="0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1pPr>
    <a:lvl2pPr marL="676279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2pPr>
    <a:lvl3pPr marL="1352557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3pPr>
    <a:lvl4pPr marL="2028836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4pPr>
    <a:lvl5pPr marL="2705115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5pPr>
    <a:lvl6pPr marL="3381394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6pPr>
    <a:lvl7pPr marL="4057673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7pPr>
    <a:lvl8pPr marL="4733952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8pPr>
    <a:lvl9pPr marL="5410230" algn="l" defTabSz="1352557" rtl="0" eaLnBrk="1" latinLnBrk="0" hangingPunct="1">
      <a:defRPr sz="26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8DD"/>
    <a:srgbClr val="892475"/>
    <a:srgbClr val="D2DEEF"/>
    <a:srgbClr val="892774"/>
    <a:srgbClr val="4D52BF"/>
    <a:srgbClr val="5256C5"/>
    <a:srgbClr val="555AC9"/>
    <a:srgbClr val="4C55CE"/>
    <a:srgbClr val="454ECE"/>
    <a:srgbClr val="4F5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6199"/>
    <p:restoredTop sz="96827"/>
  </p:normalViewPr>
  <p:slideViewPr>
    <p:cSldViewPr snapToGrid="0" snapToObjects="1">
      <p:cViewPr>
        <p:scale>
          <a:sx n="76" d="100"/>
          <a:sy n="76" d="100"/>
        </p:scale>
        <p:origin x="315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91927415044984"/>
          <c:y val="0.268589316604067"/>
          <c:w val="0.864064741408061"/>
          <c:h val="0.347317057418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56-48A4-807C-29B18E5621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56-48A4-807C-29B18E5621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56-48A4-807C-29B18E562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5897216"/>
        <c:axId val="-2125893440"/>
      </c:barChart>
      <c:catAx>
        <c:axId val="-212589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893440"/>
        <c:crosses val="autoZero"/>
        <c:auto val="1"/>
        <c:lblAlgn val="ctr"/>
        <c:lblOffset val="100"/>
        <c:noMultiLvlLbl val="0"/>
      </c:catAx>
      <c:valAx>
        <c:axId val="-212589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8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57310-B57D-8845-AC9B-540701EA4618}" type="datetimeFigureOut">
              <a:rPr lang="en-US" smtClean="0"/>
              <a:t>7/31/24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7A7C7-A042-3A43-BF28-AA1BE8EC9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3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1pPr>
    <a:lvl2pPr marL="676279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2pPr>
    <a:lvl3pPr marL="1352557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3pPr>
    <a:lvl4pPr marL="2028836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4pPr>
    <a:lvl5pPr marL="2705115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5pPr>
    <a:lvl6pPr marL="3381394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6pPr>
    <a:lvl7pPr marL="4057673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7pPr>
    <a:lvl8pPr marL="4733952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8pPr>
    <a:lvl9pPr marL="5410230" algn="l" defTabSz="1352557" rtl="0" eaLnBrk="1" latinLnBrk="0" hangingPunct="1">
      <a:defRPr sz="17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A7C7-A042-3A43-BF28-AA1BE8EC9A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394375"/>
            <a:ext cx="9326880" cy="5093547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84349"/>
            <a:ext cx="8229600" cy="3532292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62" indent="0" algn="ctr">
              <a:buNone/>
              <a:defRPr sz="800"/>
            </a:lvl2pPr>
            <a:lvl3pPr marL="365723" indent="0" algn="ctr">
              <a:buNone/>
              <a:defRPr sz="720"/>
            </a:lvl3pPr>
            <a:lvl4pPr marL="548585" indent="0" algn="ctr">
              <a:buNone/>
              <a:defRPr sz="640"/>
            </a:lvl4pPr>
            <a:lvl5pPr marL="731447" indent="0" algn="ctr">
              <a:buNone/>
              <a:defRPr sz="640"/>
            </a:lvl5pPr>
            <a:lvl6pPr marL="914309" indent="0" algn="ctr">
              <a:buNone/>
              <a:defRPr sz="640"/>
            </a:lvl6pPr>
            <a:lvl7pPr marL="1097170" indent="0" algn="ctr">
              <a:buNone/>
              <a:defRPr sz="640"/>
            </a:lvl7pPr>
            <a:lvl8pPr marL="1280032" indent="0" algn="ctr">
              <a:buNone/>
              <a:defRPr sz="640"/>
            </a:lvl8pPr>
            <a:lvl9pPr marL="1462894" indent="0" algn="ctr">
              <a:buNone/>
              <a:defRPr sz="6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B6A2-EB99-0741-8D95-A0236E9957A3}" type="datetime1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57B7-A359-4144-A1AF-D20010D3F7D4}" type="datetime1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2" y="778933"/>
            <a:ext cx="2366011" cy="12398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778933"/>
            <a:ext cx="6960871" cy="12398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B0D6-DCCA-9A4A-B7E7-90573D88495C}" type="datetime1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B875-5A4C-F845-B491-A0065038C755}" type="datetime1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0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6" y="3647446"/>
            <a:ext cx="9464040" cy="608583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6" y="9790859"/>
            <a:ext cx="9464040" cy="3200399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6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23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585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447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309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17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032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2894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E9766-3C47-9D45-AD42-83177D5750F5}" type="datetime1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3894668"/>
            <a:ext cx="4663440" cy="9282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3894668"/>
            <a:ext cx="4663440" cy="9282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30E4-ACBB-A040-B769-07093670145E}" type="datetime1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778937"/>
            <a:ext cx="9464040" cy="2827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3586483"/>
            <a:ext cx="4642008" cy="1757679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62" indent="0">
              <a:buNone/>
              <a:defRPr sz="800" b="1"/>
            </a:lvl2pPr>
            <a:lvl3pPr marL="365723" indent="0">
              <a:buNone/>
              <a:defRPr sz="720" b="1"/>
            </a:lvl3pPr>
            <a:lvl4pPr marL="548585" indent="0">
              <a:buNone/>
              <a:defRPr sz="640" b="1"/>
            </a:lvl4pPr>
            <a:lvl5pPr marL="731447" indent="0">
              <a:buNone/>
              <a:defRPr sz="640" b="1"/>
            </a:lvl5pPr>
            <a:lvl6pPr marL="914309" indent="0">
              <a:buNone/>
              <a:defRPr sz="640" b="1"/>
            </a:lvl6pPr>
            <a:lvl7pPr marL="1097170" indent="0">
              <a:buNone/>
              <a:defRPr sz="640" b="1"/>
            </a:lvl7pPr>
            <a:lvl8pPr marL="1280032" indent="0">
              <a:buNone/>
              <a:defRPr sz="640" b="1"/>
            </a:lvl8pPr>
            <a:lvl9pPr marL="1462894" indent="0">
              <a:buNone/>
              <a:defRPr sz="6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5344161"/>
            <a:ext cx="4642008" cy="78604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2" y="3586483"/>
            <a:ext cx="4664869" cy="1757679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62" indent="0">
              <a:buNone/>
              <a:defRPr sz="800" b="1"/>
            </a:lvl2pPr>
            <a:lvl3pPr marL="365723" indent="0">
              <a:buNone/>
              <a:defRPr sz="720" b="1"/>
            </a:lvl3pPr>
            <a:lvl4pPr marL="548585" indent="0">
              <a:buNone/>
              <a:defRPr sz="640" b="1"/>
            </a:lvl4pPr>
            <a:lvl5pPr marL="731447" indent="0">
              <a:buNone/>
              <a:defRPr sz="640" b="1"/>
            </a:lvl5pPr>
            <a:lvl6pPr marL="914309" indent="0">
              <a:buNone/>
              <a:defRPr sz="640" b="1"/>
            </a:lvl6pPr>
            <a:lvl7pPr marL="1097170" indent="0">
              <a:buNone/>
              <a:defRPr sz="640" b="1"/>
            </a:lvl7pPr>
            <a:lvl8pPr marL="1280032" indent="0">
              <a:buNone/>
              <a:defRPr sz="640" b="1"/>
            </a:lvl8pPr>
            <a:lvl9pPr marL="1462894" indent="0">
              <a:buNone/>
              <a:defRPr sz="6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2" y="5344161"/>
            <a:ext cx="4664869" cy="78604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9EDF-5B7D-7746-A5C6-3150061C098A}" type="datetime1">
              <a:rPr lang="en-US" smtClean="0"/>
              <a:t>7/31/24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69F2-ACBE-444A-B3B7-DEABAD2AD2A8}" type="datetime1">
              <a:rPr lang="en-US" smtClean="0"/>
              <a:t>7/31/24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6FF9-6239-D14E-8E0E-B373452E7077}" type="datetime1">
              <a:rPr lang="en-US" smtClean="0"/>
              <a:t>7/31/24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975360"/>
            <a:ext cx="3539014" cy="34137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71" y="2106511"/>
            <a:ext cx="5554980" cy="10397067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4389121"/>
            <a:ext cx="3539014" cy="8131388"/>
          </a:xfrm>
        </p:spPr>
        <p:txBody>
          <a:bodyPr/>
          <a:lstStyle>
            <a:lvl1pPr marL="0" indent="0">
              <a:buNone/>
              <a:defRPr sz="640"/>
            </a:lvl1pPr>
            <a:lvl2pPr marL="182862" indent="0">
              <a:buNone/>
              <a:defRPr sz="560"/>
            </a:lvl2pPr>
            <a:lvl3pPr marL="365723" indent="0">
              <a:buNone/>
              <a:defRPr sz="480"/>
            </a:lvl3pPr>
            <a:lvl4pPr marL="548585" indent="0">
              <a:buNone/>
              <a:defRPr sz="400"/>
            </a:lvl4pPr>
            <a:lvl5pPr marL="731447" indent="0">
              <a:buNone/>
              <a:defRPr sz="400"/>
            </a:lvl5pPr>
            <a:lvl6pPr marL="914309" indent="0">
              <a:buNone/>
              <a:defRPr sz="400"/>
            </a:lvl6pPr>
            <a:lvl7pPr marL="1097170" indent="0">
              <a:buNone/>
              <a:defRPr sz="400"/>
            </a:lvl7pPr>
            <a:lvl8pPr marL="1280032" indent="0">
              <a:buNone/>
              <a:defRPr sz="400"/>
            </a:lvl8pPr>
            <a:lvl9pPr marL="146289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626A-32BC-E340-8B46-90B23DB59F07}" type="datetime1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975360"/>
            <a:ext cx="3539014" cy="34137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71" y="2106511"/>
            <a:ext cx="5554980" cy="10397067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62" indent="0">
              <a:buNone/>
              <a:defRPr sz="1120"/>
            </a:lvl2pPr>
            <a:lvl3pPr marL="365723" indent="0">
              <a:buNone/>
              <a:defRPr sz="960"/>
            </a:lvl3pPr>
            <a:lvl4pPr marL="548585" indent="0">
              <a:buNone/>
              <a:defRPr sz="800"/>
            </a:lvl4pPr>
            <a:lvl5pPr marL="731447" indent="0">
              <a:buNone/>
              <a:defRPr sz="800"/>
            </a:lvl5pPr>
            <a:lvl6pPr marL="914309" indent="0">
              <a:buNone/>
              <a:defRPr sz="800"/>
            </a:lvl6pPr>
            <a:lvl7pPr marL="1097170" indent="0">
              <a:buNone/>
              <a:defRPr sz="800"/>
            </a:lvl7pPr>
            <a:lvl8pPr marL="1280032" indent="0">
              <a:buNone/>
              <a:defRPr sz="800"/>
            </a:lvl8pPr>
            <a:lvl9pPr marL="1462894" indent="0">
              <a:buNone/>
              <a:defRPr sz="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4389121"/>
            <a:ext cx="3539014" cy="8131388"/>
          </a:xfrm>
        </p:spPr>
        <p:txBody>
          <a:bodyPr/>
          <a:lstStyle>
            <a:lvl1pPr marL="0" indent="0">
              <a:buNone/>
              <a:defRPr sz="640"/>
            </a:lvl1pPr>
            <a:lvl2pPr marL="182862" indent="0">
              <a:buNone/>
              <a:defRPr sz="560"/>
            </a:lvl2pPr>
            <a:lvl3pPr marL="365723" indent="0">
              <a:buNone/>
              <a:defRPr sz="480"/>
            </a:lvl3pPr>
            <a:lvl4pPr marL="548585" indent="0">
              <a:buNone/>
              <a:defRPr sz="400"/>
            </a:lvl4pPr>
            <a:lvl5pPr marL="731447" indent="0">
              <a:buNone/>
              <a:defRPr sz="400"/>
            </a:lvl5pPr>
            <a:lvl6pPr marL="914309" indent="0">
              <a:buNone/>
              <a:defRPr sz="400"/>
            </a:lvl6pPr>
            <a:lvl7pPr marL="1097170" indent="0">
              <a:buNone/>
              <a:defRPr sz="400"/>
            </a:lvl7pPr>
            <a:lvl8pPr marL="1280032" indent="0">
              <a:buNone/>
              <a:defRPr sz="400"/>
            </a:lvl8pPr>
            <a:lvl9pPr marL="1462894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8C54-A22E-F849-91AD-177C125DE30F}" type="datetime1">
              <a:rPr lang="en-US" smtClean="0"/>
              <a:t>7/31/24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778937"/>
            <a:ext cx="946404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3894668"/>
            <a:ext cx="946404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13560218"/>
            <a:ext cx="246888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2F10-9A57-CF43-A009-4FA5F81964CE}" type="datetime1">
              <a:rPr lang="en-US" smtClean="0"/>
              <a:t>7/31/24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13560218"/>
            <a:ext cx="370332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13560218"/>
            <a:ext cx="246888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9ADE2-DAB1-3442-B3ED-54586C684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365723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31" indent="-91431" algn="l" defTabSz="365723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293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4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16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878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739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601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463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325" indent="-91431" algn="l" defTabSz="365723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62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23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585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447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309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170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032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2894" algn="l" defTabSz="365723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chart" Target="../charts/chart1.xml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114" descr="Sample table with 4 columns, 7 rows." title="Sample Tab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469726"/>
              </p:ext>
            </p:extLst>
          </p:nvPr>
        </p:nvGraphicFramePr>
        <p:xfrm>
          <a:off x="304800" y="10936324"/>
          <a:ext cx="5019028" cy="190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47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47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4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1665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27709" marR="27709" marT="17318" marB="17318" anchor="ctr">
                    <a:solidFill>
                      <a:srgbClr val="3878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Heading</a:t>
                      </a:r>
                    </a:p>
                  </a:txBody>
                  <a:tcPr marL="27709" marR="27709" marT="17318" marB="17318" anchor="ctr">
                    <a:solidFill>
                      <a:srgbClr val="3878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Heading</a:t>
                      </a:r>
                    </a:p>
                  </a:txBody>
                  <a:tcPr marL="27709" marR="27709" marT="17318" marB="17318" anchor="ctr">
                    <a:solidFill>
                      <a:srgbClr val="3878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Heading </a:t>
                      </a:r>
                      <a:endParaRPr lang="en-US" sz="1000" dirty="0"/>
                    </a:p>
                  </a:txBody>
                  <a:tcPr marL="27709" marR="27709" marT="17318" marB="17318" anchor="ctr">
                    <a:solidFill>
                      <a:srgbClr val="3878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r>
                        <a:rPr lang="en-US" sz="1000" dirty="0"/>
                        <a:t>Item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800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790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4001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r>
                        <a:rPr lang="en-US" sz="1000" dirty="0"/>
                        <a:t>Item</a:t>
                      </a:r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356</a:t>
                      </a:r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856</a:t>
                      </a:r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290</a:t>
                      </a:r>
                    </a:p>
                  </a:txBody>
                  <a:tcPr marL="27709" marR="27709" marT="17318" marB="1731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r>
                        <a:rPr lang="en-US" sz="1000" dirty="0"/>
                        <a:t>Item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228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134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2941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238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r>
                        <a:rPr lang="en-US" sz="1000" dirty="0"/>
                        <a:t>Item</a:t>
                      </a:r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954</a:t>
                      </a:r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875</a:t>
                      </a:r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976</a:t>
                      </a:r>
                    </a:p>
                  </a:txBody>
                  <a:tcPr marL="27709" marR="27709" marT="17318" marB="1731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r>
                        <a:rPr lang="en-US" sz="1000" dirty="0"/>
                        <a:t>Item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324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58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325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301</a:t>
                      </a:r>
                    </a:p>
                  </a:txBody>
                  <a:tcPr marL="27709" marR="27709" marT="17318" marB="17318" anchor="ctr">
                    <a:solidFill>
                      <a:srgbClr val="892475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1665">
                <a:tc>
                  <a:txBody>
                    <a:bodyPr/>
                    <a:lstStyle/>
                    <a:p>
                      <a:r>
                        <a:rPr lang="en-US" sz="1000" dirty="0"/>
                        <a:t>Total</a:t>
                      </a:r>
                      <a:endParaRPr lang="en-US" sz="1000" b="1" dirty="0"/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356</a:t>
                      </a:r>
                      <a:endParaRPr lang="en-US" sz="1000" b="1" dirty="0"/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856</a:t>
                      </a:r>
                      <a:endParaRPr lang="en-US" sz="1000" b="1" dirty="0"/>
                    </a:p>
                  </a:txBody>
                  <a:tcPr marL="27709" marR="27709" marT="17318" marB="173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290</a:t>
                      </a:r>
                      <a:endParaRPr lang="en-US" sz="1000" b="1" dirty="0"/>
                    </a:p>
                  </a:txBody>
                  <a:tcPr marL="27709" marR="27709" marT="17318" marB="1731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10972800" cy="2197100"/>
          </a:xfrm>
          <a:prstGeom prst="rect">
            <a:avLst/>
          </a:prstGeom>
          <a:solidFill>
            <a:srgbClr val="3878DD"/>
          </a:solidFill>
          <a:ln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22"/>
          <p:cNvSpPr txBox="1">
            <a:spLocks noChangeAspect="1" noChangeArrowheads="1"/>
          </p:cNvSpPr>
          <p:nvPr/>
        </p:nvSpPr>
        <p:spPr bwMode="auto">
          <a:xfrm>
            <a:off x="1844566" y="446758"/>
            <a:ext cx="7283668" cy="71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3251" tIns="66502" rIns="33251" bIns="3325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Replace This Text With Your Title</a:t>
            </a:r>
          </a:p>
          <a:p>
            <a:pPr algn="ctr" eaLnBrk="1" hangingPunct="1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AKI &amp; CRRT Conference</a:t>
            </a:r>
          </a:p>
        </p:txBody>
      </p:sp>
      <p:sp>
        <p:nvSpPr>
          <p:cNvPr id="6" name="Text Box 123"/>
          <p:cNvSpPr txBox="1">
            <a:spLocks noChangeAspect="1" noChangeArrowheads="1"/>
          </p:cNvSpPr>
          <p:nvPr/>
        </p:nvSpPr>
        <p:spPr bwMode="auto">
          <a:xfrm>
            <a:off x="1422400" y="1421079"/>
            <a:ext cx="8128000" cy="49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3251" tIns="33251" rIns="33251" bIns="33251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John Smith, MD</a:t>
            </a:r>
            <a:r>
              <a:rPr lang="en-US" sz="1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; Jane Doe, PhD</a:t>
            </a:r>
            <a:r>
              <a:rPr lang="en-US" sz="1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2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; Frederick Jones, MD, PhD</a:t>
            </a:r>
            <a:r>
              <a:rPr lang="en-US" sz="1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1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1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University of Affiliation, </a:t>
            </a:r>
            <a:r>
              <a:rPr lang="en-US" sz="14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2</a:t>
            </a:r>
            <a:r>
              <a:rPr lang="en-US" sz="1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1" name="Text Box 189"/>
          <p:cNvSpPr txBox="1">
            <a:spLocks noChangeAspect="1" noChangeArrowheads="1"/>
          </p:cNvSpPr>
          <p:nvPr/>
        </p:nvSpPr>
        <p:spPr bwMode="auto">
          <a:xfrm>
            <a:off x="304800" y="2543254"/>
            <a:ext cx="5038924" cy="1857403"/>
          </a:xfrm>
          <a:prstGeom prst="rect">
            <a:avLst/>
          </a:prstGeom>
          <a:solidFill>
            <a:schemeClr val="bg1"/>
          </a:solidFill>
          <a:ln w="12700">
            <a:solidFill>
              <a:srgbClr val="892774">
                <a:alpha val="88627"/>
              </a:srgbClr>
            </a:solidFill>
          </a:ln>
          <a:effectLst/>
        </p:spPr>
        <p:txBody>
          <a:bodyPr wrap="square" lIns="66502" tIns="66502" rIns="66502" bIns="6650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8" dirty="0">
                <a:latin typeface="Calibri" pitchFamily="34" charset="0"/>
              </a:rPr>
              <a:t>Click here to insert your Abstract text. Type it in or copy and paste from your Word document or other source.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This text box will automatically re-size to your text. To turn off that feature, right click inside this box and go to </a:t>
            </a:r>
            <a:r>
              <a:rPr lang="en-US" sz="1018" b="1" dirty="0">
                <a:latin typeface="Calibri" pitchFamily="34" charset="0"/>
              </a:rPr>
              <a:t>Format Shape, Text Box, Autofit</a:t>
            </a:r>
            <a:r>
              <a:rPr lang="en-US" sz="1018" dirty="0">
                <a:latin typeface="Calibri" pitchFamily="34" charset="0"/>
              </a:rPr>
              <a:t>, and select the “Do Not Autofit” radio button.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To change the font style of this text box: Click on the border once to highlight the entire text box, then select a different font or font size that suits you. This text is Calibri.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Zoom out to 100% to preview what this will look like on your printed poster.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04800" y="2271929"/>
            <a:ext cx="5038924" cy="271327"/>
          </a:xfrm>
          <a:prstGeom prst="rect">
            <a:avLst/>
          </a:prstGeom>
          <a:solidFill>
            <a:srgbClr val="3878DD"/>
          </a:solidFill>
          <a:ln w="12700"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Abstract</a:t>
            </a:r>
          </a:p>
        </p:txBody>
      </p:sp>
      <p:sp>
        <p:nvSpPr>
          <p:cNvPr id="13" name="Text Box 194"/>
          <p:cNvSpPr txBox="1">
            <a:spLocks noChangeAspect="1" noChangeArrowheads="1"/>
          </p:cNvSpPr>
          <p:nvPr/>
        </p:nvSpPr>
        <p:spPr bwMode="auto">
          <a:xfrm>
            <a:off x="5660296" y="2531655"/>
            <a:ext cx="4964160" cy="2327339"/>
          </a:xfrm>
          <a:prstGeom prst="rect">
            <a:avLst/>
          </a:prstGeom>
          <a:solidFill>
            <a:schemeClr val="bg1"/>
          </a:solidFill>
          <a:ln w="12700">
            <a:solidFill>
              <a:srgbClr val="892774">
                <a:alpha val="88627"/>
              </a:srgbClr>
            </a:solidFill>
          </a:ln>
          <a:effectLst/>
        </p:spPr>
        <p:txBody>
          <a:bodyPr wrap="square" lIns="66502" tIns="66502" rIns="66502" bIns="6650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8" dirty="0">
                <a:latin typeface="Calibri" pitchFamily="34" charset="0"/>
              </a:rPr>
              <a:t>Click here to insert your Results text. Type it in or copy and paste from your Word document or other source.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This text box will automatically re-size to your text. To turn off that feature, right click inside this box and go to </a:t>
            </a:r>
            <a:r>
              <a:rPr lang="en-US" sz="1018" b="1" dirty="0">
                <a:latin typeface="Calibri" pitchFamily="34" charset="0"/>
              </a:rPr>
              <a:t>Format Shape, Text Box, Autofit</a:t>
            </a:r>
            <a:r>
              <a:rPr lang="en-US" sz="1018" dirty="0">
                <a:latin typeface="Calibri" pitchFamily="34" charset="0"/>
              </a:rPr>
              <a:t>, and select the “Do Not Autofit” radio button.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To change the font style of this text box: Click on the border once to highlight the entire text box, then select a different font or font size that suits you. This text is Calibri.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Zoom out to 100% to preview what this will look like on your printed poster.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Speaking of Results, yours will look better if you remember to run a spell-check on your poster! After you’ve added your content click on </a:t>
            </a:r>
            <a:r>
              <a:rPr lang="en-US" sz="1018" b="1" dirty="0">
                <a:latin typeface="Calibri" pitchFamily="34" charset="0"/>
              </a:rPr>
              <a:t>Review</a:t>
            </a:r>
            <a:r>
              <a:rPr lang="en-US" sz="1018" dirty="0">
                <a:latin typeface="Calibri" pitchFamily="34" charset="0"/>
              </a:rPr>
              <a:t>, </a:t>
            </a:r>
            <a:r>
              <a:rPr lang="en-US" sz="1018" b="1" dirty="0">
                <a:latin typeface="Calibri" pitchFamily="34" charset="0"/>
              </a:rPr>
              <a:t>Spelling</a:t>
            </a:r>
            <a:r>
              <a:rPr lang="en-US" sz="1018" dirty="0">
                <a:latin typeface="Calibri" pitchFamily="34" charset="0"/>
              </a:rPr>
              <a:t>, or press F7.</a:t>
            </a:r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304800" y="4642004"/>
            <a:ext cx="5038924" cy="271327"/>
          </a:xfrm>
          <a:prstGeom prst="rect">
            <a:avLst/>
          </a:prstGeom>
          <a:solidFill>
            <a:srgbClr val="3878DD"/>
          </a:solidFill>
          <a:ln w="12700"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Introduction</a:t>
            </a:r>
          </a:p>
        </p:txBody>
      </p:sp>
      <p:sp>
        <p:nvSpPr>
          <p:cNvPr id="15" name="Text Box 192"/>
          <p:cNvSpPr txBox="1">
            <a:spLocks noChangeAspect="1" noChangeArrowheads="1"/>
          </p:cNvSpPr>
          <p:nvPr/>
        </p:nvSpPr>
        <p:spPr bwMode="auto">
          <a:xfrm>
            <a:off x="304800" y="8408274"/>
            <a:ext cx="5038924" cy="2327339"/>
          </a:xfrm>
          <a:prstGeom prst="rect">
            <a:avLst/>
          </a:prstGeom>
          <a:solidFill>
            <a:schemeClr val="bg1"/>
          </a:solidFill>
          <a:ln w="12700">
            <a:solidFill>
              <a:srgbClr val="892774">
                <a:alpha val="88627"/>
              </a:srgbClr>
            </a:solidFill>
          </a:ln>
          <a:effectLst/>
        </p:spPr>
        <p:txBody>
          <a:bodyPr wrap="square" lIns="66502" tIns="66502" rIns="66502" bIns="6650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8" dirty="0">
                <a:latin typeface="Calibri" pitchFamily="34" charset="0"/>
              </a:rPr>
              <a:t>Click here to insert your Methods and Materials text. Type it in or copy and paste from your Word document or other source.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This text box will automatically re-size to your text. To turn off that feature, right click inside this box and go to </a:t>
            </a:r>
            <a:r>
              <a:rPr lang="en-US" sz="1018" b="1" dirty="0">
                <a:latin typeface="Calibri" pitchFamily="34" charset="0"/>
              </a:rPr>
              <a:t>Format Shape, Text Box, Autofit</a:t>
            </a:r>
            <a:r>
              <a:rPr lang="en-US" sz="1018" dirty="0">
                <a:latin typeface="Calibri" pitchFamily="34" charset="0"/>
              </a:rPr>
              <a:t>, and select the “Do Not Autofit” radio button.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To change the font style of this text box: Click on the border once to highlight the entire text box, then select a different font or font size that suits you. This text is Calibri.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Zoom out to 100% to preview what this will look like on your printed poster.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endParaRPr lang="en-US" sz="1018" dirty="0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304800" y="8111007"/>
            <a:ext cx="5038924" cy="299424"/>
          </a:xfrm>
          <a:prstGeom prst="rect">
            <a:avLst/>
          </a:prstGeom>
          <a:solidFill>
            <a:srgbClr val="3878DD"/>
          </a:solidFill>
          <a:ln w="12700"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Methods and Materials</a:t>
            </a:r>
          </a:p>
        </p:txBody>
      </p:sp>
      <p:sp>
        <p:nvSpPr>
          <p:cNvPr id="17" name="Text Box 191"/>
          <p:cNvSpPr txBox="1">
            <a:spLocks noChangeAspect="1" noChangeArrowheads="1"/>
          </p:cNvSpPr>
          <p:nvPr/>
        </p:nvSpPr>
        <p:spPr bwMode="auto">
          <a:xfrm>
            <a:off x="5660296" y="7727354"/>
            <a:ext cx="4964160" cy="1700757"/>
          </a:xfrm>
          <a:prstGeom prst="rect">
            <a:avLst/>
          </a:prstGeom>
          <a:solidFill>
            <a:schemeClr val="bg1"/>
          </a:solidFill>
          <a:ln w="12700">
            <a:solidFill>
              <a:srgbClr val="892774">
                <a:alpha val="88627"/>
              </a:srgbClr>
            </a:solidFill>
          </a:ln>
          <a:effectLst/>
        </p:spPr>
        <p:txBody>
          <a:bodyPr wrap="square" lIns="66502" tIns="66502" rIns="66502" bIns="6650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8" dirty="0">
                <a:latin typeface="Calibri" pitchFamily="34" charset="0"/>
              </a:rPr>
              <a:t>Click here to insert your Discussion text. Type it in or copy and paste from your Word document or other source.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This text box will automatically re-size to your text. To turn off that feature, right click inside this box and go to </a:t>
            </a:r>
            <a:r>
              <a:rPr lang="en-US" sz="1018" b="1" dirty="0">
                <a:latin typeface="Calibri" pitchFamily="34" charset="0"/>
              </a:rPr>
              <a:t>Format Shape, Text Box, Autofit</a:t>
            </a:r>
            <a:r>
              <a:rPr lang="en-US" sz="1018" dirty="0">
                <a:latin typeface="Calibri" pitchFamily="34" charset="0"/>
              </a:rPr>
              <a:t>, and select the “Do Not Autofit” radio button.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To change the font style of this text box: Click on the border once to highlight the entire text box, then select a different font or font size that suits you. This text is Calibri.</a:t>
            </a:r>
          </a:p>
          <a:p>
            <a:pPr eaLnBrk="1" hangingPunct="1"/>
            <a:r>
              <a:rPr lang="en-US" sz="1018" dirty="0">
                <a:latin typeface="Calibri" pitchFamily="34" charset="0"/>
              </a:rPr>
              <a:t>Zoom out to 100% to preview what this will look like on your printed poster.</a:t>
            </a: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5660296" y="7494596"/>
            <a:ext cx="4964160" cy="267301"/>
          </a:xfrm>
          <a:prstGeom prst="rect">
            <a:avLst/>
          </a:prstGeom>
          <a:solidFill>
            <a:srgbClr val="3878DD"/>
          </a:solidFill>
          <a:ln w="12700"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Discussion</a:t>
            </a:r>
          </a:p>
        </p:txBody>
      </p:sp>
      <p:sp>
        <p:nvSpPr>
          <p:cNvPr id="19" name="Text Box 193"/>
          <p:cNvSpPr txBox="1">
            <a:spLocks noChangeAspect="1" noChangeArrowheads="1"/>
          </p:cNvSpPr>
          <p:nvPr/>
        </p:nvSpPr>
        <p:spPr bwMode="auto">
          <a:xfrm>
            <a:off x="5660296" y="11416188"/>
            <a:ext cx="4964160" cy="1387466"/>
          </a:xfrm>
          <a:prstGeom prst="rect">
            <a:avLst/>
          </a:prstGeom>
          <a:solidFill>
            <a:schemeClr val="bg1"/>
          </a:solidFill>
          <a:ln w="12700">
            <a:solidFill>
              <a:srgbClr val="892774">
                <a:alpha val="88627"/>
              </a:srgbClr>
            </a:solidFill>
          </a:ln>
          <a:effectLst/>
        </p:spPr>
        <p:txBody>
          <a:bodyPr wrap="square" lIns="66502" tIns="66502" rIns="66502" bIns="6650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8" dirty="0">
                <a:latin typeface="Calibri" pitchFamily="34" charset="0"/>
              </a:rPr>
              <a:t>Click here to insert your Conclusions text. Type it in or copy and paste from your Word document or other source.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This text box will automatically re-size to your text. To turn off that feature, right click inside this box and go to </a:t>
            </a:r>
            <a:r>
              <a:rPr lang="en-US" sz="1018" b="1" dirty="0">
                <a:latin typeface="Calibri" pitchFamily="34" charset="0"/>
              </a:rPr>
              <a:t>Format Shape, Text Box, Autofit</a:t>
            </a:r>
            <a:r>
              <a:rPr lang="en-US" sz="1018" dirty="0">
                <a:latin typeface="Calibri" pitchFamily="34" charset="0"/>
              </a:rPr>
              <a:t>, and select the “Do Not Autofit” radio button.</a:t>
            </a:r>
          </a:p>
          <a:p>
            <a:pPr eaLnBrk="1" hangingPunct="1"/>
            <a:endParaRPr lang="en-US" sz="1018" dirty="0">
              <a:latin typeface="Calibri" pitchFamily="34" charset="0"/>
            </a:endParaRPr>
          </a:p>
          <a:p>
            <a:pPr eaLnBrk="1" hangingPunct="1"/>
            <a:r>
              <a:rPr lang="en-US" sz="1018" dirty="0">
                <a:latin typeface="Calibri" pitchFamily="34" charset="0"/>
              </a:rPr>
              <a:t>Please do not let text boxes overlap the footer below.</a:t>
            </a: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5660296" y="11156049"/>
            <a:ext cx="4964160" cy="267301"/>
          </a:xfrm>
          <a:prstGeom prst="rect">
            <a:avLst/>
          </a:prstGeom>
          <a:solidFill>
            <a:srgbClr val="3878DD"/>
          </a:solidFill>
          <a:ln w="12700"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Conclusions</a:t>
            </a:r>
          </a:p>
        </p:txBody>
      </p:sp>
      <p:sp>
        <p:nvSpPr>
          <p:cNvPr id="22" name="Text Box 190"/>
          <p:cNvSpPr txBox="1">
            <a:spLocks noChangeAspect="1" noChangeArrowheads="1"/>
          </p:cNvSpPr>
          <p:nvPr/>
        </p:nvSpPr>
        <p:spPr bwMode="auto">
          <a:xfrm>
            <a:off x="304800" y="4899545"/>
            <a:ext cx="5038924" cy="2953921"/>
          </a:xfrm>
          <a:prstGeom prst="rect">
            <a:avLst/>
          </a:prstGeom>
          <a:solidFill>
            <a:schemeClr val="bg1"/>
          </a:solidFill>
          <a:ln w="12700">
            <a:solidFill>
              <a:srgbClr val="892774">
                <a:alpha val="88627"/>
              </a:srgbClr>
            </a:solidFill>
          </a:ln>
          <a:effectLst/>
        </p:spPr>
        <p:txBody>
          <a:bodyPr wrap="square" lIns="66502" tIns="66502" rIns="66502" bIns="66502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18" b="1" dirty="0">
                <a:latin typeface="+mn-lt"/>
              </a:rPr>
              <a:t>T</a:t>
            </a:r>
            <a:r>
              <a:rPr lang="en-US" sz="1018" dirty="0">
                <a:latin typeface="+mn-lt"/>
              </a:rPr>
              <a:t>emplate to assist in preparation of a medical or scientific research poster. The dimensions are set for digital viewing, but prints can be scaled up or down in size to any dimension with a similar aspect ratio. </a:t>
            </a:r>
            <a:r>
              <a:rPr lang="en-US" sz="1018" b="1" dirty="0">
                <a:latin typeface="+mn-lt"/>
              </a:rPr>
              <a:t>PRINTS ARE NOT REQUIRED FOR OUR VIRTUAL EVENT IN 2021.</a:t>
            </a:r>
          </a:p>
          <a:p>
            <a:pPr eaLnBrk="1" hangingPunct="1"/>
            <a:endParaRPr lang="en-US" sz="1018" b="1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r>
              <a:rPr lang="en-US" sz="1018" dirty="0">
                <a:latin typeface="+mn-lt"/>
              </a:rPr>
              <a:t>You can change the size of this and other text boxes, you can also change the header above (Introduction) and the other headers in this template.</a:t>
            </a: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  <a:p>
            <a:pPr eaLnBrk="1" hangingPunct="1"/>
            <a:endParaRPr lang="en-US" sz="1018" dirty="0">
              <a:latin typeface="+mn-lt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660295" y="2275954"/>
            <a:ext cx="4964161" cy="267301"/>
          </a:xfrm>
          <a:prstGeom prst="rect">
            <a:avLst/>
          </a:prstGeom>
          <a:solidFill>
            <a:srgbClr val="3878DD"/>
          </a:solidFill>
          <a:ln w="12700">
            <a:solidFill>
              <a:srgbClr val="89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5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</a:p>
        </p:txBody>
      </p:sp>
      <p:sp>
        <p:nvSpPr>
          <p:cNvPr id="27" name="Rectangle 265"/>
          <p:cNvSpPr>
            <a:spLocks noChangeAspect="1" noChangeArrowheads="1"/>
          </p:cNvSpPr>
          <p:nvPr/>
        </p:nvSpPr>
        <p:spPr bwMode="auto">
          <a:xfrm>
            <a:off x="9651506" y="689520"/>
            <a:ext cx="798022" cy="598516"/>
          </a:xfrm>
          <a:prstGeom prst="rect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478" tIns="15239" rIns="30478" bIns="15239" anchor="ctr"/>
          <a:lstStyle/>
          <a:p>
            <a:pPr algn="ctr" defTabSz="1462663"/>
            <a:r>
              <a:rPr lang="en-US" sz="654" b="1" dirty="0">
                <a:latin typeface="Calibri" pitchFamily="34" charset="0"/>
              </a:rPr>
              <a:t>REPLACE THIS BOX WITH YOUR ORGANIZATION’S</a:t>
            </a:r>
          </a:p>
          <a:p>
            <a:pPr algn="ctr" defTabSz="1462663"/>
            <a:r>
              <a:rPr lang="en-US" sz="654" b="1" dirty="0">
                <a:latin typeface="Calibri" pitchFamily="34" charset="0"/>
              </a:rPr>
              <a:t>HIGH RESOLUTION LOGO OR DELETE</a:t>
            </a:r>
          </a:p>
        </p:txBody>
      </p:sp>
      <p:pic>
        <p:nvPicPr>
          <p:cNvPr id="28" name="Picture 178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97" y="9781240"/>
            <a:ext cx="1349983" cy="1064029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9" descr="Pictur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887" y="9781240"/>
            <a:ext cx="1482976" cy="10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80"/>
          <p:cNvSpPr txBox="1">
            <a:spLocks noChangeAspect="1" noChangeArrowheads="1"/>
          </p:cNvSpPr>
          <p:nvPr/>
        </p:nvSpPr>
        <p:spPr bwMode="auto">
          <a:xfrm>
            <a:off x="5701909" y="10889604"/>
            <a:ext cx="1308371" cy="2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7" b="1" dirty="0">
                <a:latin typeface="Calibri" pitchFamily="34" charset="0"/>
              </a:rPr>
              <a:t>Figure 1.</a:t>
            </a:r>
            <a:r>
              <a:rPr lang="en-US" sz="727" dirty="0">
                <a:latin typeface="Calibri" pitchFamily="34" charset="0"/>
              </a:rPr>
              <a:t> Label in 20pt Calibri.</a:t>
            </a:r>
          </a:p>
        </p:txBody>
      </p:sp>
      <p:sp>
        <p:nvSpPr>
          <p:cNvPr id="31" name="Text Box 181"/>
          <p:cNvSpPr txBox="1">
            <a:spLocks noChangeAspect="1" noChangeArrowheads="1"/>
          </p:cNvSpPr>
          <p:nvPr/>
        </p:nvSpPr>
        <p:spPr bwMode="auto">
          <a:xfrm>
            <a:off x="7488189" y="10889604"/>
            <a:ext cx="1308371" cy="2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7" b="1" dirty="0">
                <a:latin typeface="Calibri" pitchFamily="34" charset="0"/>
              </a:rPr>
              <a:t>Figure 2.</a:t>
            </a:r>
            <a:r>
              <a:rPr lang="en-US" sz="727" dirty="0">
                <a:latin typeface="Calibri" pitchFamily="34" charset="0"/>
              </a:rPr>
              <a:t> Label in 20pt Calibri.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6085" y="9781240"/>
            <a:ext cx="1308371" cy="106402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3" name="Text Box 181"/>
          <p:cNvSpPr txBox="1">
            <a:spLocks noChangeAspect="1" noChangeArrowheads="1"/>
          </p:cNvSpPr>
          <p:nvPr/>
        </p:nvSpPr>
        <p:spPr bwMode="auto">
          <a:xfrm>
            <a:off x="9316085" y="10889604"/>
            <a:ext cx="1308371" cy="20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27" b="1" dirty="0">
                <a:latin typeface="Calibri" pitchFamily="34" charset="0"/>
              </a:rPr>
              <a:t>Figure 3.</a:t>
            </a:r>
            <a:r>
              <a:rPr lang="en-US" sz="727" dirty="0">
                <a:latin typeface="Calibri" pitchFamily="34" charset="0"/>
              </a:rPr>
              <a:t> Label in 20pt Calibri.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xmlns="" id="{2B3B4478-A17C-4DCE-8FB2-4E4EAC503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07903"/>
              </p:ext>
            </p:extLst>
          </p:nvPr>
        </p:nvGraphicFramePr>
        <p:xfrm>
          <a:off x="5701908" y="5080106"/>
          <a:ext cx="4496448" cy="228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1368"/>
            <a:ext cx="109728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424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" id="{7ADE23E6-9D81-824B-9A4E-4E39F05A491A}" vid="{7A6528BC-E4DA-C24F-95FD-416758185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319</TotalTime>
  <Words>789</Words>
  <Application>Microsoft Macintosh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Standard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</cp:revision>
  <cp:lastPrinted>2020-12-28T22:22:27Z</cp:lastPrinted>
  <dcterms:created xsi:type="dcterms:W3CDTF">2020-12-28T19:34:33Z</dcterms:created>
  <dcterms:modified xsi:type="dcterms:W3CDTF">2024-07-31T17:39:07Z</dcterms:modified>
</cp:coreProperties>
</file>